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16" r:id="rId2"/>
    <p:sldId id="327" r:id="rId3"/>
    <p:sldId id="257" r:id="rId4"/>
    <p:sldId id="258" r:id="rId5"/>
    <p:sldId id="31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20" r:id="rId37"/>
    <p:sldId id="315" r:id="rId38"/>
    <p:sldId id="321" r:id="rId39"/>
    <p:sldId id="289" r:id="rId40"/>
    <p:sldId id="290" r:id="rId41"/>
    <p:sldId id="319" r:id="rId42"/>
    <p:sldId id="323" r:id="rId43"/>
    <p:sldId id="324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25" r:id="rId68"/>
    <p:sldId id="326" r:id="rId69"/>
    <p:sldId id="322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/>
    <p:restoredTop sz="94118"/>
  </p:normalViewPr>
  <p:slideViewPr>
    <p:cSldViewPr snapToGrid="0" snapToObjects="1">
      <p:cViewPr varScale="1">
        <p:scale>
          <a:sx n="94" d="100"/>
          <a:sy n="94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odan.io/search?query=html%3A%22We+hacked+your+company+successfully%22+title%3A%22How+to+Restore+Your+Files%22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asecuritysite.com/hash2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7ED3685-8906-C2A7-52BE-F8F40062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5"/>
            <a:ext cx="4902200" cy="5257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C5C8A-0601-1AB5-E0AB-35CB90ECD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463550"/>
            <a:ext cx="7429500" cy="4787900"/>
          </a:xfrm>
          <a:prstGeom prst="rect">
            <a:avLst/>
          </a:prstGeom>
        </p:spPr>
      </p:pic>
      <p:pic>
        <p:nvPicPr>
          <p:cNvPr id="12" name="Picture 11" descr="A picture containing text, building, brick, building material&#10;&#10;Description automatically generated">
            <a:extLst>
              <a:ext uri="{FF2B5EF4-FFF2-40B4-BE49-F238E27FC236}">
                <a16:creationId xmlns:a16="http://schemas.microsoft.com/office/drawing/2014/main" id="{A6E6F1CF-8DE4-8AF6-BD05-36CD8D83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266283"/>
            <a:ext cx="7429500" cy="4666462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40A3B889-290A-E7C0-DB98-158F5918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50850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4" y="2358093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4703</Words>
  <Application>Microsoft Macintosh PowerPoint</Application>
  <PresentationFormat>On-screen Show (16:10)</PresentationFormat>
  <Paragraphs>785</Paragraphs>
  <Slides>69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AmazonEmber</vt:lpstr>
      <vt:lpstr>Arial</vt:lpstr>
      <vt:lpstr>Calibri</vt:lpstr>
      <vt:lpstr>Lucida Console</vt:lpstr>
      <vt:lpstr>NVIDIA-NALA</vt:lpstr>
      <vt:lpstr>Office Theme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21</cp:revision>
  <dcterms:modified xsi:type="dcterms:W3CDTF">2023-02-10T08:36:40Z</dcterms:modified>
</cp:coreProperties>
</file>